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75" r:id="rId3"/>
    <p:sldId id="259" r:id="rId4"/>
    <p:sldId id="276" r:id="rId5"/>
    <p:sldId id="272" r:id="rId6"/>
    <p:sldId id="264" r:id="rId7"/>
    <p:sldId id="274" r:id="rId8"/>
    <p:sldId id="265" r:id="rId9"/>
    <p:sldId id="266" r:id="rId10"/>
    <p:sldId id="267" r:id="rId11"/>
    <p:sldId id="268" r:id="rId12"/>
    <p:sldId id="27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B8107B-7DB7-4D7D-AC08-27CCE3110242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2D9EF-4903-45AA-83A8-0A86A411D3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646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2D9EF-4903-45AA-83A8-0A86A411D3C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B50D3-2A82-4594-9522-8536719269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941AF4-3DBC-4069-85EA-EF65AD8F26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211817-4771-4F30-B647-924BE78F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19E37-571D-4C14-9AF2-2FE0E5F58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32842-E53F-4EAA-97D3-48696F05A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0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D7584-01DD-4012-96C2-D3FD49CEF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A5CED-3DEC-4DC6-BB95-37CF5BC49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63510-A4D9-45D2-85A6-5E4268489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D99E8-8C65-448D-B2CD-BA5349D7F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E20A-0176-4635-A2C0-3A793A75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30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E8A47-549C-4C0C-BFEF-19B56F540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CD97D-60B8-4EE2-A1C8-578799FA0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47842-87BB-4FC2-BEDF-30DB41965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90F0F-1F34-4F99-95C5-97EDD8AB1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F1BE4C-4409-489B-8FBA-09B33F708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94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B6A5A-348C-4FE0-9865-6E6826C1C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07543E-8B8A-4DEE-8AC3-49DA50C9A9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79188-9113-4BC4-8E51-510390F683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C5601-8B72-4889-AA55-447D259C5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5014AE-7BB1-4E84-9D97-C29BC8D31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7B7A24-DEFB-4AF6-82B9-D3B7FA6B6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2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1085-8543-445A-848F-C64690173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37461-DA49-4B93-860D-17EACDAF8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B1C74-603C-4994-9D0B-7D16FC4B91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8638DC-846E-409A-806E-0F3F567A29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B2A600-072F-47FD-AA2A-3DF93DEA12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186B87-0BF0-4F37-B736-46ACA3157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C21910-D7FD-4149-803D-A979484A4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E3B50A-C64C-4503-B035-DE62B87D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37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60558-123B-47D2-BACE-49237389B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CA1D33-3238-4BCB-B7A8-79E1E184C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27B6F9-A973-4C3C-B899-E6A547C91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238EE9-5899-4324-8484-33BF598D8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9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41DD3F-3BC3-4AAE-BEE7-083258BE3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8A9A54-971C-460B-A4FA-EB4D9654F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C8286B-9C1F-48C7-A248-26EABF021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87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1F8C8-DD34-4A1E-9E15-5028C3311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654AE-68F9-4A0D-B704-67BD84F8E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D047D-B428-49AD-BB21-57C50A5FB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B2E940-3BD3-4719-85D7-DDC299C8B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57CCD8-CC09-453A-A195-A5F5A08C2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DC4EF5-A4F2-4BAD-8EA8-AC50E36F3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439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069FF-AB40-4C5F-B475-B8D0C4C6F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283592-79F7-4FED-9AA1-1F7055D17B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99181-C2D2-4652-9E18-5EE787B30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C20058-DAAA-409E-8858-F42CB67B0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58FFA2-3823-4D38-8FF0-23902CDBF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B34B3-E5D3-47DF-B63A-06AF88D8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51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214B4-CFCD-4091-BB69-1EEF3AFF3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255A-0E3D-46DE-BF13-7717468B6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0FDB15-AAFA-4044-B047-6BAD53D38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5BBE4-E7BF-4448-97C6-BC25B028F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EE3886-6191-4478-9313-891B76D57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37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429C94-B5DA-45E6-B118-9DD458C6A8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9CEBAE-50F5-4332-BCEC-ED467309C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E9959-53D5-4994-A8D6-81AEC4349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994B34-37A3-4BF0-A9A4-7CC7BAE2B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2F2FD-680D-4B56-801E-B5E562F8A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0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B617F6-41F6-4457-85CB-C4D55BEDA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41126-1E76-4D1D-AC76-8A30326612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7BAFF6-9D93-4D2D-A7B4-4C48ACEE77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85605-1798-486C-80A8-9AF7B9A53B79}" type="datetimeFigureOut">
              <a:rPr lang="en-US" smtClean="0"/>
              <a:pPr/>
              <a:t>4/2/2020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DC1BF-A8EB-4804-AC99-3F29B4895B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D45E2-A690-42C8-8FDD-8DA24F025D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73354-E4E0-40F4-BDE5-74B14205D0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983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Philosophy 1303: Critical Thinking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March 4,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office hours on Thursday</a:t>
            </a:r>
          </a:p>
          <a:p>
            <a:r>
              <a:rPr lang="en-US" dirty="0"/>
              <a:t>No Class on Friday</a:t>
            </a:r>
          </a:p>
          <a:p>
            <a:r>
              <a:rPr lang="en-US" dirty="0"/>
              <a:t>Read </a:t>
            </a:r>
            <a:r>
              <a:rPr lang="en-US" dirty="0" err="1"/>
              <a:t>Okasha</a:t>
            </a:r>
            <a:r>
              <a:rPr lang="en-US" dirty="0"/>
              <a:t> through page 57</a:t>
            </a:r>
          </a:p>
          <a:p>
            <a:r>
              <a:rPr lang="en-US" dirty="0"/>
              <a:t>Weekly Assignment:</a:t>
            </a:r>
          </a:p>
          <a:p>
            <a:pPr lvl="1"/>
            <a:r>
              <a:rPr lang="en-US" dirty="0"/>
              <a:t>In a double-spaced page, please describe each point of the criteria of adequacy. Please be thorough. I expect detail for each point. Special Note: Due to Blackboard being down for maintenance, this assignment is due by noon on Tuesday, March 10.</a:t>
            </a:r>
          </a:p>
        </p:txBody>
      </p:sp>
    </p:spTree>
    <p:extLst>
      <p:ext uri="{BB962C8B-B14F-4D97-AF65-F5344CB8AC3E}">
        <p14:creationId xmlns:p14="http://schemas.microsoft.com/office/powerpoint/2010/main" val="394854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an explanation?</a:t>
            </a:r>
          </a:p>
          <a:p>
            <a:pPr lvl="1"/>
            <a:r>
              <a:rPr lang="en-US" dirty="0"/>
              <a:t>Not a Premise</a:t>
            </a:r>
          </a:p>
          <a:p>
            <a:pPr lvl="1"/>
            <a:r>
              <a:rPr lang="en-US" dirty="0"/>
              <a:t>Justifies or gives proof for the premise of a deductive or an inductive argument</a:t>
            </a:r>
          </a:p>
          <a:p>
            <a:r>
              <a:rPr lang="en-US" dirty="0"/>
              <a:t>Inference to Best Explanation</a:t>
            </a:r>
          </a:p>
          <a:p>
            <a:pPr lvl="1"/>
            <a:r>
              <a:rPr lang="en-US" dirty="0"/>
              <a:t>Process of developing an explanation is inference</a:t>
            </a:r>
          </a:p>
          <a:p>
            <a:pPr lvl="1"/>
            <a:r>
              <a:rPr lang="en-US" dirty="0"/>
              <a:t>Used in many fields, including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F3A48-7B05-431B-89D1-511C9BD01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Induction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5DCAC-DCA9-46B4-8BF5-3CCEC30AAE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 induction and deduction</a:t>
            </a:r>
          </a:p>
          <a:p>
            <a:r>
              <a:rPr lang="en-US" dirty="0"/>
              <a:t>What is Science aiming at?</a:t>
            </a:r>
          </a:p>
          <a:p>
            <a:r>
              <a:rPr lang="en-US" dirty="0"/>
              <a:t>Induction as the basis for making claims about the uniformity of nature.</a:t>
            </a:r>
          </a:p>
          <a:p>
            <a:pPr lvl="1"/>
            <a:r>
              <a:rPr lang="en-US" dirty="0"/>
              <a:t>Contradictory</a:t>
            </a:r>
          </a:p>
        </p:txBody>
      </p:sp>
    </p:spTree>
    <p:extLst>
      <p:ext uri="{BB962C8B-B14F-4D97-AF65-F5344CB8AC3E}">
        <p14:creationId xmlns:p14="http://schemas.microsoft.com/office/powerpoint/2010/main" val="14877196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Criteria of Adequacy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Five criteria to compare explanations.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theory is testable when there is some possible procedure for verifying it.</a:t>
            </a:r>
          </a:p>
          <a:p>
            <a:pPr lvl="1"/>
            <a:r>
              <a:rPr lang="en-US" dirty="0"/>
              <a:t>Might be simple, might be hard</a:t>
            </a:r>
          </a:p>
          <a:p>
            <a:r>
              <a:rPr lang="en-US" dirty="0"/>
              <a:t>“Falsifiable” Can be shown to be false (or true) through testing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Fruitfulness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Makes novel predictions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Explanations that can describe diverse phenomenon are preferred</a:t>
            </a:r>
          </a:p>
          <a:p>
            <a:pPr lvl="1"/>
            <a:r>
              <a:rPr lang="en-US" dirty="0"/>
              <a:t>More is better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Typically, the best theory is the simplest</a:t>
            </a:r>
          </a:p>
          <a:p>
            <a:r>
              <a:rPr lang="en-US" dirty="0"/>
              <a:t>Thus, explanations that assume unknown entities, extra steps, or conspiracy are not as good as simple explanations.</a:t>
            </a:r>
          </a:p>
          <a:p>
            <a:endParaRPr lang="en-US" dirty="0"/>
          </a:p>
          <a:p>
            <a:r>
              <a:rPr lang="en-US" dirty="0"/>
              <a:t>Ad Hoc Hypothesis: A hypothesis that cannot be verified independent of the phenomenon it is purporting to explain.</a:t>
            </a:r>
          </a:p>
          <a:p>
            <a:pPr lvl="1"/>
            <a:r>
              <a:rPr lang="en-US" dirty="0"/>
              <a:t>Occurs when an explanation is tinkered after the fact and made more complex to save the original hypothesis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66700"/>
            <a:ext cx="8153400" cy="990600"/>
          </a:xfrm>
        </p:spPr>
        <p:txBody>
          <a:bodyPr/>
          <a:lstStyle/>
          <a:p>
            <a:r>
              <a:rPr lang="en-US" dirty="0"/>
              <a:t>Conservatism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Claims are typically preferred when they fit in with previous explanations and beliefs</a:t>
            </a:r>
          </a:p>
          <a:p>
            <a:pPr lvl="1"/>
            <a:r>
              <a:rPr lang="en-US" dirty="0"/>
              <a:t>Fits with established beliefs</a:t>
            </a:r>
          </a:p>
          <a:p>
            <a:pPr lvl="1"/>
            <a:endParaRPr lang="en-US" dirty="0"/>
          </a:p>
          <a:p>
            <a:r>
              <a:rPr lang="en-US" dirty="0"/>
              <a:t>In science, this can mean changing a whole theory or set of theories to square with observation—which is a far more certain belief.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all these features of good explanation seem to hold in all cases:</a:t>
            </a:r>
          </a:p>
          <a:p>
            <a:r>
              <a:rPr lang="en-US" dirty="0"/>
              <a:t>Some explanations seem “far out” and might seemingly violate one feature but fulfill another feature </a:t>
            </a:r>
          </a:p>
          <a:p>
            <a:pPr lvl="1"/>
            <a:r>
              <a:rPr lang="en-US" dirty="0"/>
              <a:t>Quantum Theory—trumps in testability</a:t>
            </a:r>
          </a:p>
          <a:p>
            <a:pPr lvl="1"/>
            <a:r>
              <a:rPr lang="en-US" dirty="0"/>
              <a:t>Evolution—trumps in scope</a:t>
            </a:r>
          </a:p>
          <a:p>
            <a:pPr lvl="1"/>
            <a:r>
              <a:rPr lang="en-US" dirty="0"/>
              <a:t>Einstein’s Theory of Relativity—trumps in scope and consistency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 about Explanations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5410200"/>
          </a:xfrm>
        </p:spPr>
        <p:txBody>
          <a:bodyPr>
            <a:normAutofit/>
          </a:bodyPr>
          <a:lstStyle/>
          <a:p>
            <a:r>
              <a:rPr lang="en-US" dirty="0"/>
              <a:t>These features work for all sorts of explanations</a:t>
            </a:r>
          </a:p>
          <a:p>
            <a:pPr lvl="1"/>
            <a:r>
              <a:rPr lang="en-US" dirty="0"/>
              <a:t>Want to be a good liar? Make sure your lie passes all these tests!</a:t>
            </a:r>
          </a:p>
          <a:p>
            <a:r>
              <a:rPr lang="en-US" dirty="0"/>
              <a:t>The role of Experts:</a:t>
            </a:r>
          </a:p>
          <a:p>
            <a:pPr lvl="1"/>
            <a:r>
              <a:rPr lang="en-US" dirty="0"/>
              <a:t>Appeal to authority is legitimate when the authority has basis to forward a theory.</a:t>
            </a:r>
          </a:p>
          <a:p>
            <a:pPr lvl="2"/>
            <a:r>
              <a:rPr lang="en-US" dirty="0"/>
              <a:t>Agreement in field</a:t>
            </a:r>
          </a:p>
          <a:p>
            <a:pPr lvl="2"/>
            <a:r>
              <a:rPr lang="en-US" dirty="0"/>
              <a:t>Standing in field</a:t>
            </a:r>
          </a:p>
          <a:p>
            <a:pPr lvl="2"/>
            <a:r>
              <a:rPr lang="en-US" dirty="0"/>
              <a:t>Degrees, Training, Experience</a:t>
            </a:r>
          </a:p>
          <a:p>
            <a:pPr lvl="2"/>
            <a:r>
              <a:rPr lang="en-US" dirty="0"/>
              <a:t>Consistency, testability, scope, simplicity and conservatism are best judged by those in the field</a:t>
            </a:r>
          </a:p>
          <a:p>
            <a:pPr lvl="1"/>
            <a:r>
              <a:rPr lang="en-US" dirty="0"/>
              <a:t>Different studies have different levels of certainty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</TotalTime>
  <Words>457</Words>
  <Application>Microsoft Office PowerPoint</Application>
  <PresentationFormat>On-screen Show (4:3)</PresentationFormat>
  <Paragraphs>59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Philosophy 1303: Critical Thinking</vt:lpstr>
      <vt:lpstr>Housekeeping</vt:lpstr>
      <vt:lpstr>Explanations</vt:lpstr>
      <vt:lpstr>The Problem With Induction </vt:lpstr>
      <vt:lpstr>Criteria of Adequacy</vt:lpstr>
      <vt:lpstr>Testability</vt:lpstr>
      <vt:lpstr>Fruitfulness</vt:lpstr>
      <vt:lpstr>Scope</vt:lpstr>
      <vt:lpstr>Simplicity</vt:lpstr>
      <vt:lpstr>Conservatism</vt:lpstr>
      <vt:lpstr>Problems</vt:lpstr>
      <vt:lpstr>Note about Explanations</vt:lpstr>
    </vt:vector>
  </TitlesOfParts>
  <Company>UHV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Philosophy 1303: Critical Thinking</dc:title>
  <dc:creator>Justin Bell</dc:creator>
  <cp:lastModifiedBy>samantha clayton</cp:lastModifiedBy>
  <cp:revision>31</cp:revision>
  <dcterms:created xsi:type="dcterms:W3CDTF">2011-11-09T14:15:17Z</dcterms:created>
  <dcterms:modified xsi:type="dcterms:W3CDTF">2020-04-02T22:16:23Z</dcterms:modified>
</cp:coreProperties>
</file>